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190" d="100"/>
          <a:sy n="190" d="100"/>
        </p:scale>
        <p:origin x="1272" y="10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53857"/>
          <a:ext cx="7306740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Observed Trends in IoT Forensics:</a:t>
          </a:r>
        </a:p>
      </dsp:txBody>
      <dsp:txXfrm>
        <a:off x="16392" y="70249"/>
        <a:ext cx="7273956" cy="303006"/>
      </dsp:txXfrm>
    </dsp:sp>
    <dsp:sp modelId="{D8C4F2B4-A5FC-4128-9BF6-FE1C3D814385}">
      <dsp:nvSpPr>
        <dsp:cNvPr id="0" name=""/>
        <dsp:cNvSpPr/>
      </dsp:nvSpPr>
      <dsp:spPr>
        <a:xfrm>
          <a:off x="0" y="389647"/>
          <a:ext cx="73067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Less developed than traditional digital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Encompasses cloud, network, and device-level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Not many traditional framework models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Proposes technological solutions to the digital investigation problem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Public Digital Ledgers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IoTDots</a:t>
          </a:r>
          <a:endParaRPr lang="en-US" sz="1100" kern="1200" dirty="0"/>
        </a:p>
      </dsp:txBody>
      <dsp:txXfrm>
        <a:off x="0" y="389647"/>
        <a:ext cx="7306740" cy="1130220"/>
      </dsp:txXfrm>
    </dsp:sp>
    <dsp:sp modelId="{1D9C057B-6680-457F-8507-B5CD1094BAAF}">
      <dsp:nvSpPr>
        <dsp:cNvPr id="0" name=""/>
        <dsp:cNvSpPr/>
      </dsp:nvSpPr>
      <dsp:spPr>
        <a:xfrm>
          <a:off x="0" y="1519867"/>
          <a:ext cx="7306740" cy="33579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Generic Digital Forensic Investigation Framework for Internet of Things (DFIF-IoT)</a:t>
          </a:r>
        </a:p>
      </dsp:txBody>
      <dsp:txXfrm>
        <a:off x="16392" y="1536259"/>
        <a:ext cx="7273956" cy="303006"/>
      </dsp:txXfrm>
    </dsp:sp>
    <dsp:sp modelId="{6E1E65EC-FC97-4A4D-9F08-A70341CFC0EF}">
      <dsp:nvSpPr>
        <dsp:cNvPr id="0" name=""/>
        <dsp:cNvSpPr/>
      </dsp:nvSpPr>
      <dsp:spPr>
        <a:xfrm>
          <a:off x="0" y="1855657"/>
          <a:ext cx="7306740" cy="41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A generic framework that adapts principles from existing digital forensics frameworks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Provides a foundation for future improvement in the field</a:t>
          </a:r>
        </a:p>
      </dsp:txBody>
      <dsp:txXfrm>
        <a:off x="0" y="1855657"/>
        <a:ext cx="7306740" cy="412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QGOtwCH_btjbjZZ9Ad3GxaX0us-Rg3c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IoT Device Inspector 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GPXSee Demo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https://use.vg/ql7cdf</a:t>
            </a:r>
            <a:endParaRPr dirty="0"/>
          </a:p>
        </p:txBody>
      </p:sp>
      <p:pic>
        <p:nvPicPr>
          <p:cNvPr id="209" name="Google Shape;209;p37" title="GPXSe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00" y="1416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650522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Conclusion &amp; Recommendations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8" y="2000249"/>
            <a:ext cx="573642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devices &amp; manufacturers should standardize equipment and data storage methods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54693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658</Words>
  <Application>Microsoft Office PowerPoint</Application>
  <PresentationFormat>On-screen Show (16:9)</PresentationFormat>
  <Paragraphs>125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Device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Nate Wood</dc:creator>
  <cp:lastModifiedBy>Nate Wood</cp:lastModifiedBy>
  <cp:revision>10</cp:revision>
  <dcterms:created xsi:type="dcterms:W3CDTF">2019-04-30T03:03:52Z</dcterms:created>
  <dcterms:modified xsi:type="dcterms:W3CDTF">2019-05-02T01:14:55Z</dcterms:modified>
</cp:coreProperties>
</file>